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49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3DA4408-B12E-4D6B-8260-CC8ACF93EB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8273B3C7-C1B7-4EC2-A1B7-82A2C96A36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DA82782-52B0-4156-96E6-9F2D17993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74380-5644-4C6A-999F-2D2E0C86BE9B}" type="datetimeFigureOut">
              <a:rPr lang="it-IT" smtClean="0"/>
              <a:t>28/04/2022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32FB6C9-1600-4E07-8AC1-D16D83324F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2FFE256-86DB-438D-91B5-0D438BCD3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3086A-341E-4358-9812-1EFEC98683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69838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4943334-CA79-4EF7-BCEA-FBD83322E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D2FEE18C-6BD7-47B6-939D-00C42ACA4E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D5D6CDD-A2C4-4D24-9670-24675B83F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74380-5644-4C6A-999F-2D2E0C86BE9B}" type="datetimeFigureOut">
              <a:rPr lang="it-IT" smtClean="0"/>
              <a:t>28/04/2022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826E229-A7CE-4D49-AD9F-96AD633DF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411289B-BBC3-413D-B15F-1DBC356AF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3086A-341E-4358-9812-1EFEC98683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8351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324E7CE7-F31F-45AB-9832-D3113040B2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3D6E261A-DA9F-4213-9DAE-AC45871946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0160D8C-9AB2-4FCF-A02D-7F741D3DEC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74380-5644-4C6A-999F-2D2E0C86BE9B}" type="datetimeFigureOut">
              <a:rPr lang="it-IT" smtClean="0"/>
              <a:t>28/04/2022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8D27665-6434-43A1-AAA1-6DAB2694D7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97EB2E8-91F4-4394-A83E-D9BAE331E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3086A-341E-4358-9812-1EFEC98683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76259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DD17FFA-3CAC-4D7C-8575-CAE7F6D9BE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4071527-AB03-4EC3-9601-20D301E7E4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11536F6-F1F7-471C-A332-4B6467180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74380-5644-4C6A-999F-2D2E0C86BE9B}" type="datetimeFigureOut">
              <a:rPr lang="it-IT" smtClean="0"/>
              <a:t>28/04/2022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21ABCC9-AC5A-4BDE-9CF6-3BCD84F3C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9DC94CB-EEA6-4D7E-9952-4FE1CBCDC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3086A-341E-4358-9812-1EFEC98683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08713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ABB451F-0749-4BA8-AE39-2BF5B788F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90EF4BC-A90D-41DC-8A7E-07D47BFF43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D8478D6-7FF8-4A76-944E-F095B7FDD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74380-5644-4C6A-999F-2D2E0C86BE9B}" type="datetimeFigureOut">
              <a:rPr lang="it-IT" smtClean="0"/>
              <a:t>28/04/2022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B25C5AE-99C0-4824-8817-619D66C62B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5F8ECAF-6DAF-4EEE-824F-7804D3B43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3086A-341E-4358-9812-1EFEC98683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51053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40D002A-6777-4C95-8BEF-643C24351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CA51F61-6E6A-4D08-AB4B-8DFFED4734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BE00F77D-7B8A-4CBC-B571-02E5FD76CC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47DACBC1-973D-4080-B1EF-E834545F7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74380-5644-4C6A-999F-2D2E0C86BE9B}" type="datetimeFigureOut">
              <a:rPr lang="it-IT" smtClean="0"/>
              <a:t>28/04/2022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68F59D7-8EA9-4006-A758-0D2ED0C142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5B0C26EA-8CF2-4115-902D-EFAC43C25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3086A-341E-4358-9812-1EFEC98683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53650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1243BBE-F62F-465B-9F67-D4025EBA1D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99285EA9-EC4F-488D-B276-63B18572E6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988151DA-A740-41E5-A334-36932B0A91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B591BDC5-5A9A-4276-9897-599CAAADEB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E70BD53B-480E-4C10-AF14-C793A75881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58C18C07-81BE-469D-977B-6B528EF45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74380-5644-4C6A-999F-2D2E0C86BE9B}" type="datetimeFigureOut">
              <a:rPr lang="it-IT" smtClean="0"/>
              <a:t>28/04/2022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FB3898EE-125F-44DC-91C1-BD37F9FFE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A0102CB3-6389-4BD7-B39F-192EEC71D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3086A-341E-4358-9812-1EFEC98683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7406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8C7767B-3D79-4930-8838-F87C8D204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1DC18ECE-7578-4749-BFE6-0244C86CB2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74380-5644-4C6A-999F-2D2E0C86BE9B}" type="datetimeFigureOut">
              <a:rPr lang="it-IT" smtClean="0"/>
              <a:t>28/04/2022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01741D3C-5ECF-4843-8842-213DBD68C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AF62ADF8-84D9-463F-97D4-850077B9C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3086A-341E-4358-9812-1EFEC98683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52806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78A5964A-A607-4B6B-A5F4-A229F82433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74380-5644-4C6A-999F-2D2E0C86BE9B}" type="datetimeFigureOut">
              <a:rPr lang="it-IT" smtClean="0"/>
              <a:t>28/04/2022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F0EE9CDB-D0E1-4D9F-B6FB-DE7BF1E43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E80AA3B-E653-421C-860C-4193B0DF4C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3086A-341E-4358-9812-1EFEC98683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50731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F65B1B0-1AB1-4006-A1F1-FA5C6884A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D4AC1DE-EEF1-456B-A836-A29CFAD528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936BEA1-5C67-4D04-9394-2C26692E97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C3D5CD2D-0DA6-4F08-B6D7-EB5B2FB3C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74380-5644-4C6A-999F-2D2E0C86BE9B}" type="datetimeFigureOut">
              <a:rPr lang="it-IT" smtClean="0"/>
              <a:t>28/04/2022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E5535C07-7462-4B3D-AB82-1052ED50C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FD7BFB66-83D1-46E9-8AC8-D9B75A1AD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3086A-341E-4358-9812-1EFEC98683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94301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D3EFE48-1F8E-49E1-AE85-A3468953C3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0F543751-C388-4511-BD20-9D43385F29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3447C88-CC0D-4391-92BD-1F1B6631FF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CCEEEAF0-5DF0-4A63-8C4E-09005D07CA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74380-5644-4C6A-999F-2D2E0C86BE9B}" type="datetimeFigureOut">
              <a:rPr lang="it-IT" smtClean="0"/>
              <a:t>28/04/2022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ADCE74D4-5211-4484-AA4E-DDD11565C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0B000E9-FE04-4C6C-822A-FFDF02812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3086A-341E-4358-9812-1EFEC98683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93617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31F4A3BE-1266-40CA-9343-59160E7CE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0F9F23D-AAFD-4F47-A7B6-9C7D12777F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2E81394-40FE-4AA3-B724-A181AB660A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B74380-5644-4C6A-999F-2D2E0C86BE9B}" type="datetimeFigureOut">
              <a:rPr lang="it-IT" smtClean="0"/>
              <a:t>28/04/2022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DAC7C3D-787E-4CAF-B553-DD256AEA5C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8EBFD01-661F-4D54-9CAB-14476AE5AF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3086A-341E-4358-9812-1EFEC986839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78407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83A46E2C-E56D-4517-9A91-2065D5658DCD}"/>
              </a:ext>
            </a:extLst>
          </p:cNvPr>
          <p:cNvSpPr txBox="1"/>
          <p:nvPr/>
        </p:nvSpPr>
        <p:spPr>
          <a:xfrm>
            <a:off x="4720051" y="513806"/>
            <a:ext cx="2843057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t-IT" dirty="0"/>
              <a:t>Spazio per logo Comune di dimensioni non superiore al logo di Regione Lombardia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99E972E0-6EC5-48FF-A45E-FC05E1C40B70}"/>
              </a:ext>
            </a:extLst>
          </p:cNvPr>
          <p:cNvSpPr txBox="1"/>
          <p:nvPr/>
        </p:nvSpPr>
        <p:spPr>
          <a:xfrm>
            <a:off x="1985554" y="2473234"/>
            <a:ext cx="76635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/>
              <a:t>Nome dell’edificio/struttura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05C48871-7B13-4B8C-AF40-819D6DD66D61}"/>
              </a:ext>
            </a:extLst>
          </p:cNvPr>
          <p:cNvSpPr txBox="1"/>
          <p:nvPr/>
        </p:nvSpPr>
        <p:spPr>
          <a:xfrm>
            <a:off x="381000" y="513806"/>
            <a:ext cx="41933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/>
              <a:t>Allegato L</a:t>
            </a:r>
          </a:p>
          <a:p>
            <a:r>
              <a:rPr lang="it-IT" dirty="0"/>
              <a:t>Format targa e format logo Comunicazione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7D86F0EF-4970-4EFC-AB8A-46B3FF3BF0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08069" y="5073603"/>
            <a:ext cx="3775862" cy="1505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71612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25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di Office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Lara Lagonegro</dc:creator>
  <cp:lastModifiedBy>Lara Lagonegro</cp:lastModifiedBy>
  <cp:revision>6</cp:revision>
  <dcterms:created xsi:type="dcterms:W3CDTF">2022-04-06T14:32:04Z</dcterms:created>
  <dcterms:modified xsi:type="dcterms:W3CDTF">2022-04-28T08:31:33Z</dcterms:modified>
</cp:coreProperties>
</file>